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50" r:id="rId26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66" Type="http://schemas.openxmlformats.org/officeDocument/2006/relationships/slide" Target="slides/slide19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0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g33c5e4031bd_0_12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2" name="Google Shape;5512;g33c5e4031bd_0_12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50.xml"/><Relationship Id="rId2" Type="http://schemas.openxmlformats.org/officeDocument/2006/relationships/notesSlide" Target="../notesSlides/notesSlide195.xml"/></Relationships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3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p763"/>
          <p:cNvSpPr txBox="1"/>
          <p:nvPr>
            <p:ph idx="1" type="body"/>
          </p:nvPr>
        </p:nvSpPr>
        <p:spPr>
          <a:xfrm>
            <a:off x="183325" y="437950"/>
            <a:ext cx="4817700" cy="4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Targets: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Compare artificial selection to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Explain the factors Darwin considered in forming the theory of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Summarize the 4 principles of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515" name="Google Shape;5515;p763"/>
          <p:cNvSpPr txBox="1"/>
          <p:nvPr>
            <p:ph idx="2" type="body"/>
          </p:nvPr>
        </p:nvSpPr>
        <p:spPr>
          <a:xfrm>
            <a:off x="4888875" y="437950"/>
            <a:ext cx="3943500" cy="4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Vocabulary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Artificial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Heritability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Fitness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5516" name="Google Shape;5516;p763"/>
          <p:cNvCxnSpPr/>
          <p:nvPr/>
        </p:nvCxnSpPr>
        <p:spPr>
          <a:xfrm flipH="1">
            <a:off x="5051800" y="30550"/>
            <a:ext cx="30600" cy="5113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